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528" autoAdjust="0"/>
  </p:normalViewPr>
  <p:slideViewPr>
    <p:cSldViewPr>
      <p:cViewPr>
        <p:scale>
          <a:sx n="66" d="100"/>
          <a:sy n="66" d="100"/>
        </p:scale>
        <p:origin x="-128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91721-1E8F-4168-9462-0FDE949C1E6B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D81956-8B13-4708-940E-D56BA0645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988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7EFE8-FD51-44B6-9188-AD6B92220F66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1D978-2742-4AD8-BF02-78F931926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759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1D978-2742-4AD8-BF02-78F9319261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094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 it mysterious</a:t>
            </a:r>
            <a:r>
              <a:rPr lang="en-US" baseline="0" dirty="0" smtClean="0"/>
              <a:t> and paradoxical</a:t>
            </a:r>
          </a:p>
          <a:p>
            <a:r>
              <a:rPr lang="en-US" baseline="0" dirty="0" smtClean="0"/>
              <a:t>Why are there so many denominations?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1D978-2742-4AD8-BF02-78F9319261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21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Problem: Since certainty and epistemic justification are related, this claim boils down to “Only an omniscient being can have knowledge”, which is self-defeating.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1D978-2742-4AD8-BF02-78F9319261C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66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1D978-2742-4AD8-BF02-78F9319261C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565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3AC279-A75A-48AF-BC4C-D359BC0CFCA3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5D15E8-9624-4269-B1E0-D9EA46EAE3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AC279-A75A-48AF-BC4C-D359BC0CFCA3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D15E8-9624-4269-B1E0-D9EA46EAE3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AC279-A75A-48AF-BC4C-D359BC0CFCA3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D15E8-9624-4269-B1E0-D9EA46EAE3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AC279-A75A-48AF-BC4C-D359BC0CFCA3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D15E8-9624-4269-B1E0-D9EA46EAE33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AC279-A75A-48AF-BC4C-D359BC0CFCA3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D15E8-9624-4269-B1E0-D9EA46EAE33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AC279-A75A-48AF-BC4C-D359BC0CFCA3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D15E8-9624-4269-B1E0-D9EA46EAE3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AC279-A75A-48AF-BC4C-D359BC0CFCA3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D15E8-9624-4269-B1E0-D9EA46EAE33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AC279-A75A-48AF-BC4C-D359BC0CFCA3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D15E8-9624-4269-B1E0-D9EA46EAE33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AC279-A75A-48AF-BC4C-D359BC0CFCA3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D15E8-9624-4269-B1E0-D9EA46EAE3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F3AC279-A75A-48AF-BC4C-D359BC0CFCA3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D15E8-9624-4269-B1E0-D9EA46EAE33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3AC279-A75A-48AF-BC4C-D359BC0CFCA3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5D15E8-9624-4269-B1E0-D9EA46EAE33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F3AC279-A75A-48AF-BC4C-D359BC0CFCA3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15D15E8-9624-4269-B1E0-D9EA46EAE3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829761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Apologetics Q&amp;A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772400" cy="1199704"/>
          </a:xfrm>
        </p:spPr>
        <p:txBody>
          <a:bodyPr/>
          <a:lstStyle/>
          <a:p>
            <a:pPr algn="l"/>
            <a:r>
              <a:rPr lang="en-US" dirty="0" smtClean="0"/>
              <a:t>Keith 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71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191000" cy="4525963"/>
          </a:xfrm>
        </p:spPr>
        <p:txBody>
          <a:bodyPr/>
          <a:lstStyle/>
          <a:p>
            <a:r>
              <a:rPr lang="en-US" dirty="0" smtClean="0"/>
              <a:t>Atheists: “Faith is irrational, blind belief”</a:t>
            </a:r>
          </a:p>
          <a:p>
            <a:endParaRPr lang="en-US" dirty="0"/>
          </a:p>
          <a:p>
            <a:r>
              <a:rPr lang="en-US" dirty="0" smtClean="0"/>
              <a:t>Christians, even apologists, have accepted this definition that faith is a “leap”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faith?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029" y="914400"/>
            <a:ext cx="3429000" cy="527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719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48072"/>
          </a:xfrm>
        </p:spPr>
        <p:txBody>
          <a:bodyPr>
            <a:normAutofit/>
          </a:bodyPr>
          <a:lstStyle/>
          <a:p>
            <a:r>
              <a:rPr lang="en-US" dirty="0" smtClean="0"/>
              <a:t>Hebrews 11: Is this blind belief?</a:t>
            </a:r>
          </a:p>
          <a:p>
            <a:endParaRPr lang="en-US" dirty="0"/>
          </a:p>
          <a:p>
            <a:r>
              <a:rPr lang="en-US" dirty="0" smtClean="0"/>
              <a:t>The Greek word for “faith” is “</a:t>
            </a:r>
            <a:r>
              <a:rPr lang="en-US" dirty="0" err="1" smtClean="0"/>
              <a:t>pistis</a:t>
            </a:r>
            <a:r>
              <a:rPr lang="en-US" dirty="0" smtClean="0"/>
              <a:t>”</a:t>
            </a:r>
          </a:p>
          <a:p>
            <a:endParaRPr lang="en-US" dirty="0"/>
          </a:p>
          <a:p>
            <a:r>
              <a:rPr lang="en-US" dirty="0" smtClean="0"/>
              <a:t>Faith is knowledge. Knowledge is a type of belief: belief that is justified and true.</a:t>
            </a:r>
          </a:p>
          <a:p>
            <a:endParaRPr lang="en-US" dirty="0"/>
          </a:p>
          <a:p>
            <a:r>
              <a:rPr lang="en-US" dirty="0"/>
              <a:t>“It’s not enough to believe the gospel, you 	    have to trust in Jesus with your heart</a:t>
            </a:r>
            <a:r>
              <a:rPr lang="en-US" dirty="0" smtClean="0"/>
              <a:t>.”</a:t>
            </a:r>
          </a:p>
          <a:p>
            <a:endParaRPr lang="en-US" dirty="0"/>
          </a:p>
          <a:p>
            <a:r>
              <a:rPr lang="en-US" dirty="0" smtClean="0"/>
              <a:t>          “Head / heart knowledge” distinction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faith?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28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 Cor. 14:33: God is not the author of confusion</a:t>
            </a:r>
          </a:p>
          <a:p>
            <a:endParaRPr lang="en-US" dirty="0"/>
          </a:p>
          <a:p>
            <a:r>
              <a:rPr lang="en-US" dirty="0" smtClean="0"/>
              <a:t>The natural mind may find God’s word confusing on some points (1 </a:t>
            </a:r>
            <a:r>
              <a:rPr lang="en-US" dirty="0" err="1" smtClean="0"/>
              <a:t>Cor</a:t>
            </a:r>
            <a:r>
              <a:rPr lang="en-US" dirty="0" smtClean="0"/>
              <a:t> 2), but never on others (Rom 1- 2)</a:t>
            </a:r>
          </a:p>
          <a:p>
            <a:endParaRPr lang="en-US" dirty="0"/>
          </a:p>
          <a:p>
            <a:r>
              <a:rPr lang="en-US" dirty="0" smtClean="0"/>
              <a:t>Is it actually confusing or is it simply saying something you don’t like? Are you making an excuse to not study God’s word?</a:t>
            </a:r>
          </a:p>
          <a:p>
            <a:endParaRPr lang="en-US" dirty="0"/>
          </a:p>
          <a:p>
            <a:r>
              <a:rPr lang="en-US" dirty="0" smtClean="0"/>
              <a:t>Some parts of scripture are hard to understand (2 Pet 3:16), but much of scripture is basic (</a:t>
            </a:r>
            <a:r>
              <a:rPr lang="en-US" dirty="0" err="1" smtClean="0"/>
              <a:t>Heb</a:t>
            </a:r>
            <a:r>
              <a:rPr lang="en-US" dirty="0" smtClean="0"/>
              <a:t> 5:11-14)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is the Bible so confusing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206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Common Catholic charge against Protestants</a:t>
            </a:r>
          </a:p>
          <a:p>
            <a:pPr lvl="1"/>
            <a:r>
              <a:rPr lang="en-US" dirty="0" smtClean="0"/>
              <a:t>Epistemological polemic</a:t>
            </a:r>
          </a:p>
          <a:p>
            <a:pPr lvl="1"/>
            <a:r>
              <a:rPr lang="en-US" dirty="0" smtClean="0"/>
              <a:t>“We have the magisterium” to resolve disputes</a:t>
            </a:r>
          </a:p>
          <a:p>
            <a:pPr lvl="1"/>
            <a:r>
              <a:rPr lang="en-US" dirty="0" smtClean="0"/>
              <a:t>“My mind is captive to the magisterium”</a:t>
            </a:r>
          </a:p>
          <a:p>
            <a:pPr lvl="1"/>
            <a:endParaRPr lang="en-US" dirty="0"/>
          </a:p>
          <a:p>
            <a:r>
              <a:rPr lang="en-US" dirty="0" smtClean="0"/>
              <a:t>Catholics cannot explain the Bereans who went directly to scripture</a:t>
            </a:r>
          </a:p>
          <a:p>
            <a:endParaRPr lang="en-US" dirty="0"/>
          </a:p>
          <a:p>
            <a:r>
              <a:rPr lang="en-US" dirty="0" smtClean="0"/>
              <a:t>The argument cuts both ways: how do they know that they interpret the magisterium correctly?</a:t>
            </a:r>
          </a:p>
          <a:p>
            <a:pPr lvl="1"/>
            <a:r>
              <a:rPr lang="en-US" dirty="0" smtClean="0"/>
              <a:t>Ultimately, both Protestants and Catholics appeal to the Holy Spirit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know you’re interpreting scripture correctly?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151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Or, “Why so many denominations?”</a:t>
            </a:r>
          </a:p>
          <a:p>
            <a:endParaRPr lang="en-US" dirty="0" smtClean="0"/>
          </a:p>
          <a:p>
            <a:r>
              <a:rPr lang="en-US" dirty="0" smtClean="0"/>
              <a:t>A common charge by Catholics.</a:t>
            </a:r>
          </a:p>
          <a:p>
            <a:endParaRPr lang="en-US" dirty="0"/>
          </a:p>
          <a:p>
            <a:r>
              <a:rPr lang="en-US" dirty="0" smtClean="0"/>
              <a:t>Many denominations are based around non-essential differences.</a:t>
            </a:r>
          </a:p>
          <a:p>
            <a:endParaRPr lang="en-US" dirty="0"/>
          </a:p>
          <a:p>
            <a:r>
              <a:rPr lang="en-US" dirty="0" smtClean="0"/>
              <a:t>Catholicism has its own sects and the largest schism in church history happened in Catholicism (East – West Schism in 1054).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so many Protestant sects?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789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other words, how can we trust that our Bible is the one that God communicated?</a:t>
            </a:r>
          </a:p>
          <a:p>
            <a:pPr lvl="1"/>
            <a:r>
              <a:rPr lang="en-US" dirty="0" smtClean="0"/>
              <a:t>This includes the meaning of the text, not just the text.</a:t>
            </a:r>
          </a:p>
          <a:p>
            <a:endParaRPr lang="en-US" dirty="0"/>
          </a:p>
          <a:p>
            <a:r>
              <a:rPr lang="en-US" dirty="0" smtClean="0"/>
              <a:t>Number of manuscripts, accuracy of scribes, excellence of linguistic scholars is notable but not the foundation because humans are fallible</a:t>
            </a:r>
          </a:p>
          <a:p>
            <a:endParaRPr lang="en-US" dirty="0"/>
          </a:p>
          <a:p>
            <a:r>
              <a:rPr lang="en-US" dirty="0" smtClean="0"/>
              <a:t>Answer: Yes, because an omnipotent being promised to preserve the Bible (Ps. 12:6-7)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 the Bible been preserved?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971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Clarification 1: “Why does a good God cause evil?” (Isaiah  45:7)</a:t>
            </a:r>
          </a:p>
          <a:p>
            <a:r>
              <a:rPr lang="en-US" dirty="0" smtClean="0"/>
              <a:t>Clarification 2: “Why does a </a:t>
            </a:r>
            <a:r>
              <a:rPr lang="en-US" smtClean="0"/>
              <a:t>good </a:t>
            </a:r>
            <a:r>
              <a:rPr lang="en-US" smtClean="0"/>
              <a:t>God </a:t>
            </a:r>
            <a:r>
              <a:rPr lang="en-US" dirty="0" err="1" smtClean="0"/>
              <a:t>cause</a:t>
            </a:r>
            <a:r>
              <a:rPr lang="en-US" dirty="0" smtClean="0"/>
              <a:t> evil </a:t>
            </a:r>
            <a:r>
              <a:rPr lang="en-US" i="1" u="sng" dirty="0" smtClean="0"/>
              <a:t>now</a:t>
            </a:r>
            <a:r>
              <a:rPr lang="en-US" dirty="0" smtClean="0"/>
              <a:t>?” (Rev. 21:4) </a:t>
            </a:r>
          </a:p>
          <a:p>
            <a:endParaRPr lang="en-US" dirty="0"/>
          </a:p>
          <a:p>
            <a:r>
              <a:rPr lang="en-US" dirty="0" smtClean="0"/>
              <a:t>Because he is writing a story in which his glory is displayed and every good story requires a protagonist and antagonist.</a:t>
            </a:r>
          </a:p>
          <a:p>
            <a:endParaRPr lang="en-US" dirty="0"/>
          </a:p>
          <a:p>
            <a:r>
              <a:rPr lang="en-US" dirty="0" smtClean="0"/>
              <a:t>Counterpoints:</a:t>
            </a:r>
          </a:p>
          <a:p>
            <a:pPr lvl="1"/>
            <a:r>
              <a:rPr lang="en-US" dirty="0" smtClean="0"/>
              <a:t>Do you not write your stories with an antagonist?</a:t>
            </a:r>
          </a:p>
          <a:p>
            <a:pPr lvl="1"/>
            <a:r>
              <a:rPr lang="en-US" dirty="0" smtClean="0"/>
              <a:t>Will everything be made right in your story?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does a good God allow evil?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223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Can you prove that God exists?</a:t>
            </a:r>
          </a:p>
          <a:p>
            <a:r>
              <a:rPr lang="en-US" dirty="0" smtClean="0"/>
              <a:t>Can you be certain that Christianity is true?</a:t>
            </a:r>
          </a:p>
          <a:p>
            <a:r>
              <a:rPr lang="en-US" dirty="0" smtClean="0"/>
              <a:t>Is doubt a sin?</a:t>
            </a:r>
          </a:p>
          <a:p>
            <a:r>
              <a:rPr lang="en-US" dirty="0" smtClean="0"/>
              <a:t>What is faith?</a:t>
            </a:r>
          </a:p>
          <a:p>
            <a:r>
              <a:rPr lang="en-US" dirty="0" smtClean="0"/>
              <a:t>Why is the Bible so confusing?</a:t>
            </a:r>
          </a:p>
          <a:p>
            <a:r>
              <a:rPr lang="en-US" dirty="0" smtClean="0"/>
              <a:t>Are you interpreting the Bible correctly?</a:t>
            </a:r>
          </a:p>
          <a:p>
            <a:r>
              <a:rPr lang="en-US" dirty="0" smtClean="0"/>
              <a:t>Why are there so many sects of Christianity?</a:t>
            </a:r>
          </a:p>
          <a:p>
            <a:r>
              <a:rPr lang="en-US" dirty="0" smtClean="0"/>
              <a:t>Was the Bible transmitted correctly?</a:t>
            </a:r>
          </a:p>
          <a:p>
            <a:r>
              <a:rPr lang="en-US" dirty="0" smtClean="0"/>
              <a:t>Why does God allow suffering?</a:t>
            </a:r>
          </a:p>
          <a:p>
            <a:r>
              <a:rPr lang="en-US" dirty="0" smtClean="0"/>
              <a:t>Why would God send people to Hell?</a:t>
            </a:r>
          </a:p>
          <a:p>
            <a:r>
              <a:rPr lang="en-US" dirty="0"/>
              <a:t>Why does the Bible promote patriarchy?</a:t>
            </a:r>
          </a:p>
          <a:p>
            <a:r>
              <a:rPr lang="en-US" dirty="0"/>
              <a:t>Why does the Bible promote slavery?</a:t>
            </a:r>
          </a:p>
          <a:p>
            <a:r>
              <a:rPr lang="en-US" dirty="0"/>
              <a:t>Why does the Bible condone genocide?</a:t>
            </a:r>
          </a:p>
          <a:p>
            <a:r>
              <a:rPr lang="en-US" dirty="0"/>
              <a:t>Why </a:t>
            </a:r>
            <a:r>
              <a:rPr lang="en-US" dirty="0" smtClean="0"/>
              <a:t>are Christians hypocrites?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Answers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46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Yes.</a:t>
            </a:r>
          </a:p>
          <a:p>
            <a:endParaRPr lang="en-US" dirty="0"/>
          </a:p>
          <a:p>
            <a:r>
              <a:rPr lang="en-US" dirty="0" smtClean="0"/>
              <a:t>A proof is an argument with true premises and valid form.</a:t>
            </a:r>
          </a:p>
          <a:p>
            <a:endParaRPr lang="en-US" dirty="0" smtClean="0"/>
          </a:p>
          <a:p>
            <a:r>
              <a:rPr lang="en-US" dirty="0" smtClean="0"/>
              <a:t>Prove that the streets are wet:</a:t>
            </a:r>
            <a:endParaRPr lang="en-US" dirty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If it is raining then the streets are wet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It is raining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The streets are wet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That God Exists?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24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Prove: God exists.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If chairs exist then God exists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Chairs exist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God exists</a:t>
            </a:r>
          </a:p>
          <a:p>
            <a:pPr marL="624078" indent="-514350">
              <a:buFont typeface="+mj-lt"/>
              <a:buAutoNum type="arabicPeriod"/>
            </a:pPr>
            <a:endParaRPr lang="en-US" dirty="0"/>
          </a:p>
          <a:p>
            <a:r>
              <a:rPr lang="en-US" dirty="0" smtClean="0"/>
              <a:t>Why is premise 1 true? Because God is the precondition for chairs. (Col. 1:16)</a:t>
            </a:r>
          </a:p>
          <a:p>
            <a:endParaRPr lang="en-US" dirty="0"/>
          </a:p>
          <a:p>
            <a:r>
              <a:rPr lang="en-US" dirty="0" smtClean="0"/>
              <a:t>“That’s a TERRIBLE argument!” But is it? Why?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That God Exists?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71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/>
          </a:bodyPr>
          <a:lstStyle/>
          <a:p>
            <a:r>
              <a:rPr lang="en-US" dirty="0" smtClean="0"/>
              <a:t>“It’s terrible because it didn’t persuade me.”</a:t>
            </a:r>
          </a:p>
          <a:p>
            <a:endParaRPr lang="en-US" dirty="0"/>
          </a:p>
          <a:p>
            <a:r>
              <a:rPr lang="en-US" dirty="0" smtClean="0"/>
              <a:t>Persuasion is not a criterion for proof.</a:t>
            </a:r>
          </a:p>
          <a:p>
            <a:endParaRPr lang="en-US" dirty="0"/>
          </a:p>
          <a:p>
            <a:r>
              <a:rPr lang="en-US" dirty="0" smtClean="0"/>
              <a:t>Your beliefs have no bearing on whether a proposition is true or false.</a:t>
            </a:r>
          </a:p>
          <a:p>
            <a:endParaRPr lang="en-US" dirty="0"/>
          </a:p>
          <a:p>
            <a:r>
              <a:rPr lang="en-US" dirty="0" smtClean="0"/>
              <a:t>Greg </a:t>
            </a:r>
            <a:r>
              <a:rPr lang="en-US" dirty="0" err="1" smtClean="0"/>
              <a:t>Bahnsen</a:t>
            </a:r>
            <a:r>
              <a:rPr lang="en-US" dirty="0" smtClean="0"/>
              <a:t>: “Proof is child’s play.”</a:t>
            </a:r>
          </a:p>
          <a:p>
            <a:endParaRPr lang="en-US" dirty="0"/>
          </a:p>
          <a:p>
            <a:r>
              <a:rPr lang="en-US" dirty="0" smtClean="0"/>
              <a:t>Romans 1: Everyone knows that God exists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That God Exists? (cont.)</a:t>
            </a:r>
          </a:p>
        </p:txBody>
      </p:sp>
    </p:spTree>
    <p:extLst>
      <p:ext uri="{BB962C8B-B14F-4D97-AF65-F5344CB8AC3E}">
        <p14:creationId xmlns:p14="http://schemas.microsoft.com/office/powerpoint/2010/main" val="88459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71872"/>
          </a:xfrm>
        </p:spPr>
        <p:txBody>
          <a:bodyPr>
            <a:normAutofit/>
          </a:bodyPr>
          <a:lstStyle/>
          <a:p>
            <a:r>
              <a:rPr lang="en-US" dirty="0" smtClean="0"/>
              <a:t>Certainty: the absence of doubt</a:t>
            </a:r>
          </a:p>
          <a:p>
            <a:endParaRPr lang="en-US" dirty="0"/>
          </a:p>
          <a:p>
            <a:r>
              <a:rPr lang="en-US" dirty="0" smtClean="0"/>
              <a:t>For a given proposition (P), do you have a reason to doubt it?</a:t>
            </a:r>
          </a:p>
          <a:p>
            <a:pPr lvl="1"/>
            <a:r>
              <a:rPr lang="en-US" dirty="0" smtClean="0"/>
              <a:t>“It is raining outside”</a:t>
            </a:r>
          </a:p>
          <a:p>
            <a:pPr lvl="1"/>
            <a:r>
              <a:rPr lang="en-US" dirty="0" smtClean="0"/>
              <a:t>“My spouse loves me”</a:t>
            </a:r>
          </a:p>
          <a:p>
            <a:pPr lvl="1"/>
            <a:r>
              <a:rPr lang="en-US" dirty="0" smtClean="0"/>
              <a:t>“Donald Trump is POTUS”</a:t>
            </a:r>
          </a:p>
          <a:p>
            <a:pPr lvl="1"/>
            <a:r>
              <a:rPr lang="en-US" dirty="0" smtClean="0"/>
              <a:t>God exists and is authoritative</a:t>
            </a:r>
          </a:p>
          <a:p>
            <a:endParaRPr lang="en-US" dirty="0"/>
          </a:p>
          <a:p>
            <a:r>
              <a:rPr lang="en-US" dirty="0" smtClean="0"/>
              <a:t>What reason is there to doubt God’s     	existence or his word?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I Be Certain?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765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/>
          <a:lstStyle/>
          <a:p>
            <a:r>
              <a:rPr lang="en-US" dirty="0" smtClean="0"/>
              <a:t>“Only an omniscient being can have certainty”</a:t>
            </a:r>
          </a:p>
          <a:p>
            <a:endParaRPr lang="en-US" dirty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If I am certain of P any then I am omniscient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I am not omniscient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I am not certain of any P</a:t>
            </a:r>
          </a:p>
          <a:p>
            <a:pPr marL="624078" indent="-514350">
              <a:buFont typeface="+mj-lt"/>
              <a:buAutoNum type="arabicPeriod"/>
            </a:pPr>
            <a:endParaRPr lang="en-US" dirty="0"/>
          </a:p>
          <a:p>
            <a:r>
              <a:rPr lang="en-US" dirty="0" smtClean="0"/>
              <a:t>Problem: The claim implies that no P can be justified (</a:t>
            </a:r>
            <a:r>
              <a:rPr lang="en-US" dirty="0" err="1" smtClean="0"/>
              <a:t>fallibilism</a:t>
            </a:r>
            <a:r>
              <a:rPr lang="en-US" dirty="0" smtClean="0"/>
              <a:t>), which is self-defeating.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I Be Certain?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61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2242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Does the Bible that we can be certain?</a:t>
            </a:r>
          </a:p>
          <a:p>
            <a:pPr lvl="1"/>
            <a:r>
              <a:rPr lang="en-US" dirty="0"/>
              <a:t>Acts 2:36, Heb. </a:t>
            </a:r>
            <a:r>
              <a:rPr lang="en-US" dirty="0" smtClean="0"/>
              <a:t>6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It is true, certainty requires omniscience – God’s omniscience. Certainty is rooted in God’s character.</a:t>
            </a:r>
          </a:p>
          <a:p>
            <a:endParaRPr lang="en-US" dirty="0"/>
          </a:p>
          <a:p>
            <a:r>
              <a:rPr lang="en-US" dirty="0" smtClean="0"/>
              <a:t>I don’t have to be omniscient to be certain, but the person I’m appealing to must be.</a:t>
            </a:r>
          </a:p>
          <a:p>
            <a:endParaRPr lang="en-US" dirty="0"/>
          </a:p>
          <a:p>
            <a:r>
              <a:rPr lang="en-US" dirty="0" smtClean="0"/>
              <a:t>Skepticism is not humble, it is arrogant, 			because it calls God a liar.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I Be Certain? (cont.)</a:t>
            </a:r>
          </a:p>
        </p:txBody>
      </p:sp>
    </p:spTree>
    <p:extLst>
      <p:ext uri="{BB962C8B-B14F-4D97-AF65-F5344CB8AC3E}">
        <p14:creationId xmlns:p14="http://schemas.microsoft.com/office/powerpoint/2010/main" val="414677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224272"/>
          </a:xfrm>
        </p:spPr>
        <p:txBody>
          <a:bodyPr>
            <a:normAutofit/>
          </a:bodyPr>
          <a:lstStyle/>
          <a:p>
            <a:r>
              <a:rPr lang="en-US" dirty="0" smtClean="0"/>
              <a:t>Romans 14:23, James 1:5-8, Matt. 22:31</a:t>
            </a:r>
          </a:p>
          <a:p>
            <a:endParaRPr lang="en-US" dirty="0"/>
          </a:p>
          <a:p>
            <a:r>
              <a:rPr lang="en-US" dirty="0" smtClean="0"/>
              <a:t>Prove: Doubt is sin.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Doubt is the opposite of faith.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Whatever is not done in faith is sin.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Doubt is sin.</a:t>
            </a:r>
          </a:p>
          <a:p>
            <a:pPr marL="624078" indent="-514350">
              <a:buFont typeface="+mj-lt"/>
              <a:buAutoNum type="arabicPeriod"/>
            </a:pPr>
            <a:endParaRPr lang="en-US" dirty="0"/>
          </a:p>
          <a:p>
            <a:r>
              <a:rPr lang="en-US" dirty="0" smtClean="0"/>
              <a:t>Doubt is not a special sin. Every sin contains doubt: doubting his truth and his goodness.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                    David: Ps. 86:11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Doubt A Sin?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2849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6084</TotalTime>
  <Words>1006</Words>
  <Application>Microsoft Office PowerPoint</Application>
  <PresentationFormat>On-screen Show (4:3)</PresentationFormat>
  <Paragraphs>147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Apologetics Q&amp;A</vt:lpstr>
      <vt:lpstr>Questions and Answers</vt:lpstr>
      <vt:lpstr>Proof That God Exists?</vt:lpstr>
      <vt:lpstr>Proof That God Exists? (cont.)</vt:lpstr>
      <vt:lpstr>Proof That God Exists? (cont.)</vt:lpstr>
      <vt:lpstr>Can I Be Certain?</vt:lpstr>
      <vt:lpstr>Can I Be Certain? (cont.)</vt:lpstr>
      <vt:lpstr>Can I Be Certain? (cont.)</vt:lpstr>
      <vt:lpstr>Is Doubt A Sin?</vt:lpstr>
      <vt:lpstr>What is faith?</vt:lpstr>
      <vt:lpstr>What is faith? (cont.)</vt:lpstr>
      <vt:lpstr>Why is the Bible so confusing?</vt:lpstr>
      <vt:lpstr>How do you know you’re interpreting scripture correctly?</vt:lpstr>
      <vt:lpstr>Why so many Protestant sects?</vt:lpstr>
      <vt:lpstr>Has the Bible been preserved?</vt:lpstr>
      <vt:lpstr>Why does a good God allow evil?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cadsharp</dc:creator>
  <cp:lastModifiedBy>Operator</cp:lastModifiedBy>
  <cp:revision>175</cp:revision>
  <dcterms:created xsi:type="dcterms:W3CDTF">2018-02-18T07:46:11Z</dcterms:created>
  <dcterms:modified xsi:type="dcterms:W3CDTF">2018-11-05T04:41:15Z</dcterms:modified>
</cp:coreProperties>
</file>