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28" autoAdjust="0"/>
  </p:normalViewPr>
  <p:slideViewPr>
    <p:cSldViewPr>
      <p:cViewPr>
        <p:scale>
          <a:sx n="66" d="100"/>
          <a:sy n="66" d="100"/>
        </p:scale>
        <p:origin x="-12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1721-1E8F-4168-9462-0FDE949C1E6B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1956-8B13-4708-940E-D56BA0645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EFE8-FD51-44B6-9188-AD6B92220F66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D978-2742-4AD8-BF02-78F93192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*Technically</a:t>
            </a:r>
            <a:r>
              <a:rPr lang="en-US" baseline="0" dirty="0" smtClean="0"/>
              <a:t> not a contradiction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Spirituality-infused self-help philosophy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D978-2742-4AD8-BF02-78F9319261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3AC279-A75A-48AF-BC4C-D359BC0CFCA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5D15E8-9624-4269-B1E0-D9EA46EAE3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Responding to Theism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199704"/>
          </a:xfrm>
        </p:spPr>
        <p:txBody>
          <a:bodyPr/>
          <a:lstStyle/>
          <a:p>
            <a:pPr algn="l"/>
            <a:r>
              <a:rPr lang="en-US" dirty="0" smtClean="0"/>
              <a:t>Keith 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867400" cy="545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40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Salvation is by grace alone through faith alone in Christ alone</a:t>
            </a:r>
          </a:p>
          <a:p>
            <a:pPr lvl="1"/>
            <a:r>
              <a:rPr lang="en-US" dirty="0"/>
              <a:t>Every book makes this clear but Ephesians 2, Romans 4 are perhaps the most blunt</a:t>
            </a:r>
          </a:p>
          <a:p>
            <a:pPr lvl="1"/>
            <a:r>
              <a:rPr lang="en-US" dirty="0"/>
              <a:t>James 2:24 is </a:t>
            </a:r>
            <a:r>
              <a:rPr lang="en-US" b="1" dirty="0"/>
              <a:t>obviously </a:t>
            </a:r>
            <a:r>
              <a:rPr lang="en-US" dirty="0"/>
              <a:t>using justification in a different sense: faith without works is dead</a:t>
            </a:r>
          </a:p>
          <a:p>
            <a:pPr lvl="1"/>
            <a:r>
              <a:rPr lang="en-US" dirty="0"/>
              <a:t>Rom. 2:6-7 is a trap for the logically impaired: salvation is conditioned on but not caused by works</a:t>
            </a:r>
          </a:p>
          <a:p>
            <a:endParaRPr lang="en-US" dirty="0" smtClean="0"/>
          </a:p>
          <a:p>
            <a:r>
              <a:rPr lang="en-US" dirty="0" smtClean="0"/>
              <a:t>Legalism: Faith + Works = Salvation</a:t>
            </a:r>
          </a:p>
          <a:p>
            <a:r>
              <a:rPr lang="en-US" dirty="0" smtClean="0"/>
              <a:t>Christianity: Faith = Salvation + Works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Scriptural </a:t>
            </a:r>
            <a:r>
              <a:rPr lang="en-US" dirty="0" smtClean="0"/>
              <a:t>Ammunition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Judaism, like Christianity, is very diverse</a:t>
            </a:r>
          </a:p>
          <a:p>
            <a:endParaRPr lang="en-US" dirty="0"/>
          </a:p>
          <a:p>
            <a:r>
              <a:rPr lang="en-US" dirty="0" smtClean="0"/>
              <a:t>What not to focus  on</a:t>
            </a:r>
          </a:p>
          <a:p>
            <a:pPr lvl="1"/>
            <a:r>
              <a:rPr lang="en-US" dirty="0" smtClean="0"/>
              <a:t>The Jewish obsession with customs and practices, national identity, Zionism, etc.</a:t>
            </a:r>
          </a:p>
          <a:p>
            <a:pPr lvl="1"/>
            <a:endParaRPr lang="en-US" dirty="0"/>
          </a:p>
          <a:p>
            <a:r>
              <a:rPr lang="en-US" dirty="0" smtClean="0"/>
              <a:t>What to focus on</a:t>
            </a:r>
          </a:p>
          <a:p>
            <a:pPr lvl="1"/>
            <a:r>
              <a:rPr lang="en-US" dirty="0" smtClean="0"/>
              <a:t>Jesus as the Messiah: the OT predicts him</a:t>
            </a:r>
          </a:p>
          <a:p>
            <a:pPr lvl="1"/>
            <a:r>
              <a:rPr lang="en-US" dirty="0" smtClean="0"/>
              <a:t>Legalism: the OT does not support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2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848600" cy="5071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Islam, like Christianity, is very diverse</a:t>
            </a:r>
          </a:p>
          <a:p>
            <a:endParaRPr lang="en-US" dirty="0"/>
          </a:p>
          <a:p>
            <a:r>
              <a:rPr lang="en-US" dirty="0" smtClean="0"/>
              <a:t>What not to focus on: terrorism</a:t>
            </a:r>
          </a:p>
          <a:p>
            <a:pPr lvl="1"/>
            <a:r>
              <a:rPr lang="en-US" dirty="0" smtClean="0"/>
              <a:t>Islam is heavily divided on this topic</a:t>
            </a:r>
            <a:endParaRPr lang="en-US" dirty="0"/>
          </a:p>
          <a:p>
            <a:pPr lvl="1"/>
            <a:r>
              <a:rPr lang="en-US" dirty="0" smtClean="0"/>
              <a:t>The anti-terrorism laws in Muslim countries are harsher than US anti-terrorism laws</a:t>
            </a:r>
          </a:p>
          <a:p>
            <a:pPr lvl="1"/>
            <a:endParaRPr lang="en-US" dirty="0"/>
          </a:p>
          <a:p>
            <a:r>
              <a:rPr lang="en-US" dirty="0" smtClean="0"/>
              <a:t>What to focus on</a:t>
            </a:r>
          </a:p>
          <a:p>
            <a:pPr lvl="1"/>
            <a:r>
              <a:rPr lang="en-US" dirty="0" smtClean="0"/>
              <a:t>Quran’s praise of the Bible and Jesus</a:t>
            </a:r>
          </a:p>
          <a:p>
            <a:pPr lvl="1"/>
            <a:r>
              <a:rPr lang="en-US" dirty="0" smtClean="0"/>
              <a:t>The problem of Allah’s holiness: sin isn’t atoned for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lack of certainty of salvation in </a:t>
            </a:r>
            <a:r>
              <a:rPr lang="en-US" dirty="0" smtClean="0"/>
              <a:t>Islam*</a:t>
            </a:r>
            <a:endParaRPr lang="en-US" dirty="0"/>
          </a:p>
          <a:p>
            <a:pPr lvl="1"/>
            <a:r>
              <a:rPr lang="en-US" dirty="0" smtClean="0"/>
              <a:t>Advanced: contradictions between the “Mecca Quran”           </a:t>
            </a:r>
          </a:p>
          <a:p>
            <a:pPr marL="630936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and the “Medina Quran”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5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762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1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429000" cy="3547872"/>
          </a:xfrm>
        </p:spPr>
        <p:txBody>
          <a:bodyPr>
            <a:normAutofit/>
          </a:bodyPr>
          <a:lstStyle/>
          <a:p>
            <a:r>
              <a:rPr lang="en-US" dirty="0" smtClean="0"/>
              <a:t>Technically not theism, but not worthy of an entire class</a:t>
            </a:r>
          </a:p>
          <a:p>
            <a:endParaRPr lang="en-US" sz="1600" dirty="0"/>
          </a:p>
          <a:p>
            <a:r>
              <a:rPr lang="en-US" dirty="0" smtClean="0"/>
              <a:t>Benefits of theism without its accountability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Age / Mysticism</a:t>
            </a:r>
            <a:endParaRPr lang="en-US" dirty="0"/>
          </a:p>
        </p:txBody>
      </p:sp>
      <p:pic>
        <p:nvPicPr>
          <p:cNvPr id="1026" name="Picture 2" descr="Image result for new 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5364" y="5181600"/>
            <a:ext cx="84201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Vague epistemology</a:t>
            </a:r>
          </a:p>
          <a:p>
            <a:pPr lvl="1"/>
            <a:r>
              <a:rPr lang="en-US" dirty="0" smtClean="0"/>
              <a:t>Keep asking them “how do you know that” and they’ll 		run themselves into the ground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6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Secularism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The idea that state institutions should be separate from religious institutions.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The idea religion is ought to be a purely private matter (and therefore shouldn’t influence society in any way) because it is useless or harmful</a:t>
            </a:r>
            <a:r>
              <a:rPr lang="en-US" dirty="0" smtClean="0"/>
              <a:t>.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r>
              <a:rPr lang="en-US" dirty="0"/>
              <a:t>“Keep your religion to yourself”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Secularism wins debate not with facts but by precluding Christianity from the debate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Christians failed to call out secularism as </a:t>
            </a:r>
            <a:r>
              <a:rPr lang="en-US" i="1" dirty="0" smtClean="0"/>
              <a:t>false </a:t>
            </a:r>
            <a:r>
              <a:rPr lang="en-US" dirty="0" smtClean="0"/>
              <a:t>and proclaim Christianity as </a:t>
            </a:r>
            <a:r>
              <a:rPr lang="en-US" i="1" dirty="0" smtClean="0"/>
              <a:t>true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“Christianity is not being brilliantly attacked, it is being incompetently defended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Theo. liberalism: “It’s OK to be a private religion”</a:t>
            </a:r>
          </a:p>
          <a:p>
            <a:pPr lvl="1"/>
            <a:r>
              <a:rPr lang="en-US" dirty="0" smtClean="0"/>
              <a:t>We’re in the “Moral Majority”</a:t>
            </a:r>
          </a:p>
          <a:p>
            <a:pPr lvl="1"/>
            <a:r>
              <a:rPr lang="en-US" dirty="0" smtClean="0"/>
              <a:t>“Let’s get back to the good old days” plea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 Christians want a </a:t>
            </a:r>
            <a:r>
              <a:rPr lang="en-US" i="1" dirty="0" smtClean="0"/>
              <a:t>theocracy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 Summary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447800"/>
            <a:ext cx="390525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reduce to absurdity a worldview that claims the same epistemological advantages as Christianity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Epistemological arguments won’t usually persuade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About the Other Guys?”</a:t>
            </a:r>
            <a:endParaRPr lang="en-US" dirty="0"/>
          </a:p>
        </p:txBody>
      </p:sp>
      <p:pic>
        <p:nvPicPr>
          <p:cNvPr id="1026" name="Picture 2" descr="Image result for religious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2862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66850"/>
            <a:ext cx="8128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Understand your opponent’s worldview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If they’re hiding behind a thought experiment…</a:t>
            </a:r>
          </a:p>
          <a:p>
            <a:pPr marL="880110" lvl="1" indent="-514350"/>
            <a:r>
              <a:rPr lang="en-US" dirty="0" smtClean="0"/>
              <a:t>Point it </a:t>
            </a:r>
            <a:r>
              <a:rPr lang="en-US" dirty="0" smtClean="0"/>
              <a:t>out that they are hiding</a:t>
            </a:r>
            <a:endParaRPr lang="en-US" dirty="0" smtClean="0"/>
          </a:p>
          <a:p>
            <a:pPr marL="880110" lvl="1" indent="-514350"/>
            <a:r>
              <a:rPr lang="en-US" dirty="0" smtClean="0"/>
              <a:t>“Hypothetical gods only give hypoth. Knowledge”</a:t>
            </a:r>
          </a:p>
          <a:p>
            <a:pPr marL="880110" lvl="1" indent="-514350"/>
            <a:r>
              <a:rPr lang="en-US" dirty="0" smtClean="0"/>
              <a:t>Yahweh did reveal himself</a:t>
            </a:r>
          </a:p>
          <a:p>
            <a:pPr marL="880110" lvl="1" indent="-514350"/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If they’re a true </a:t>
            </a:r>
            <a:r>
              <a:rPr lang="en-US" dirty="0" smtClean="0"/>
              <a:t>adherent</a:t>
            </a:r>
          </a:p>
          <a:p>
            <a:pPr marL="880110" lvl="1" indent="-514350"/>
            <a:r>
              <a:rPr lang="en-US" dirty="0" smtClean="0"/>
              <a:t>Find </a:t>
            </a:r>
            <a:r>
              <a:rPr lang="en-US" dirty="0" smtClean="0"/>
              <a:t>a key contradiction in their </a:t>
            </a:r>
            <a:r>
              <a:rPr lang="en-US" dirty="0" smtClean="0"/>
              <a:t>worldview</a:t>
            </a:r>
          </a:p>
          <a:p>
            <a:pPr marL="880110" lvl="1" indent="-514350"/>
            <a:r>
              <a:rPr lang="en-US" dirty="0" smtClean="0"/>
              <a:t>Proclaim superiority of Christianity in similar 		        regard and include evidence, if desirable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Other Theists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reducing a worldview to absurdity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Stay focused on one or two key points and do not let them drag you into tangential issues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Avoid points that mock or anger your opponent without touching the heart of the worldview</a:t>
            </a:r>
          </a:p>
          <a:p>
            <a:pPr lvl="1"/>
            <a:endParaRPr lang="en-US" dirty="0"/>
          </a:p>
          <a:p>
            <a:r>
              <a:rPr lang="en-US" dirty="0" smtClean="0"/>
              <a:t>Examples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Mormonism: How many heavens are there? Did Jesus preach in North America?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Mormonism: Was Joseph Smith a charlatan?; Islam: Focusing on Islamic terrorism; Both: misogyny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5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I avoided the word “cults”</a:t>
            </a:r>
          </a:p>
          <a:p>
            <a:endParaRPr lang="en-US" dirty="0"/>
          </a:p>
          <a:p>
            <a:r>
              <a:rPr lang="en-US" dirty="0" smtClean="0"/>
              <a:t>Catholicism, Mormonism, JW’s,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major points they get wrong</a:t>
            </a:r>
          </a:p>
          <a:p>
            <a:pPr lvl="1"/>
            <a:r>
              <a:rPr lang="en-US" dirty="0" smtClean="0"/>
              <a:t>Revelation: canon wasn’t closed after apostles</a:t>
            </a:r>
          </a:p>
          <a:p>
            <a:pPr lvl="1"/>
            <a:r>
              <a:rPr lang="en-US" dirty="0" smtClean="0"/>
              <a:t>Theology proper: </a:t>
            </a:r>
            <a:r>
              <a:rPr lang="en-US" dirty="0" err="1" smtClean="0"/>
              <a:t>unitarianism</a:t>
            </a:r>
            <a:r>
              <a:rPr lang="en-US" dirty="0" smtClean="0"/>
              <a:t> (exception: </a:t>
            </a:r>
            <a:r>
              <a:rPr lang="en-US" dirty="0" err="1" smtClean="0"/>
              <a:t>Cathol</a:t>
            </a:r>
            <a:r>
              <a:rPr lang="en-US" dirty="0" smtClean="0"/>
              <a:t>.)</a:t>
            </a:r>
          </a:p>
          <a:p>
            <a:pPr lvl="1"/>
            <a:r>
              <a:rPr lang="en-US" dirty="0"/>
              <a:t>Salvation: </a:t>
            </a:r>
            <a:r>
              <a:rPr lang="en-US" dirty="0" smtClean="0"/>
              <a:t>works-based</a:t>
            </a:r>
          </a:p>
          <a:p>
            <a:pPr lvl="1"/>
            <a:endParaRPr lang="en-US" dirty="0"/>
          </a:p>
          <a:p>
            <a:r>
              <a:rPr lang="en-US" dirty="0" smtClean="0"/>
              <a:t>If you had to pick one only: the gospel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Pseudo-Christian Sects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canon is closed</a:t>
            </a:r>
          </a:p>
          <a:p>
            <a:pPr lvl="1"/>
            <a:r>
              <a:rPr lang="en-US" dirty="0" smtClean="0"/>
              <a:t>Jude 3: “the faith once for all delivered”</a:t>
            </a:r>
          </a:p>
          <a:p>
            <a:pPr lvl="1"/>
            <a:r>
              <a:rPr lang="en-US" dirty="0" smtClean="0"/>
              <a:t>Use Rev. 22:19 as a conclusion, not an argument</a:t>
            </a:r>
          </a:p>
          <a:p>
            <a:endParaRPr lang="en-US" dirty="0" smtClean="0"/>
          </a:p>
          <a:p>
            <a:r>
              <a:rPr lang="en-US" dirty="0" smtClean="0"/>
              <a:t>Christ is God</a:t>
            </a:r>
          </a:p>
          <a:p>
            <a:pPr lvl="1"/>
            <a:r>
              <a:rPr lang="en-US" dirty="0" smtClean="0"/>
              <a:t>John 8:58 – “Before Abraham was, I AM”</a:t>
            </a:r>
          </a:p>
          <a:p>
            <a:pPr lvl="1"/>
            <a:r>
              <a:rPr lang="en-US" dirty="0" smtClean="0"/>
              <a:t>Col 1: All things created through Christ</a:t>
            </a:r>
          </a:p>
          <a:p>
            <a:pPr lvl="1"/>
            <a:r>
              <a:rPr lang="en-US" dirty="0" smtClean="0"/>
              <a:t>Revelation: Jesus is alpha and omega</a:t>
            </a:r>
          </a:p>
          <a:p>
            <a:endParaRPr lang="en-US" dirty="0" smtClean="0"/>
          </a:p>
          <a:p>
            <a:r>
              <a:rPr lang="en-US" dirty="0" smtClean="0"/>
              <a:t>Trinity</a:t>
            </a:r>
          </a:p>
          <a:p>
            <a:pPr lvl="1"/>
            <a:r>
              <a:rPr lang="en-US" dirty="0" smtClean="0"/>
              <a:t>Attributes of God are applied to all three persons</a:t>
            </a:r>
          </a:p>
          <a:p>
            <a:pPr lvl="1"/>
            <a:r>
              <a:rPr lang="en-US" dirty="0" smtClean="0"/>
              <a:t>Matthew 28:19, Genesis 1: “Let us create”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Scriptural Ammunition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51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5256</TotalTime>
  <Words>688</Words>
  <Application>Microsoft Office PowerPoint</Application>
  <PresentationFormat>On-screen Show (4:3)</PresentationFormat>
  <Paragraphs>109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Responding to Theism</vt:lpstr>
      <vt:lpstr>Last Week Summary</vt:lpstr>
      <vt:lpstr>Last Week Summary (cont.)</vt:lpstr>
      <vt:lpstr>“What About the Other Guys?”</vt:lpstr>
      <vt:lpstr>PowerPoint Presentation</vt:lpstr>
      <vt:lpstr>Responding to Other Theists</vt:lpstr>
      <vt:lpstr>Debate Advice</vt:lpstr>
      <vt:lpstr>Pseudo-Christian Sects</vt:lpstr>
      <vt:lpstr>Scriptural Ammunition</vt:lpstr>
      <vt:lpstr>PowerPoint Presentation</vt:lpstr>
      <vt:lpstr>Scriptural Ammunition (cont.)</vt:lpstr>
      <vt:lpstr>Judaism</vt:lpstr>
      <vt:lpstr>Islam</vt:lpstr>
      <vt:lpstr>PowerPoint Presentation</vt:lpstr>
      <vt:lpstr>New Age / Mysticism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cadsharp</dc:creator>
  <cp:lastModifiedBy>Operator</cp:lastModifiedBy>
  <cp:revision>144</cp:revision>
  <dcterms:created xsi:type="dcterms:W3CDTF">2018-02-18T07:46:11Z</dcterms:created>
  <dcterms:modified xsi:type="dcterms:W3CDTF">2018-08-19T16:29:22Z</dcterms:modified>
</cp:coreProperties>
</file>