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69" autoAdjust="0"/>
  </p:normalViewPr>
  <p:slideViewPr>
    <p:cSldViewPr>
      <p:cViewPr>
        <p:scale>
          <a:sx n="66" d="100"/>
          <a:sy n="66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1721-1E8F-4168-9462-0FDE949C1E6B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81956-8B13-4708-940E-D56BA064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EFE8-FD51-44B6-9188-AD6B92220F66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D978-2742-4AD8-BF02-78F93192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all sound like philosophical speculation? All of this reinforces 1 Peter 3:15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Psalm</a:t>
            </a:r>
            <a:r>
              <a:rPr lang="en-US" baseline="0" dirty="0" smtClean="0"/>
              <a:t> 10:4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Judges 21:25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4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 by John </a:t>
            </a:r>
            <a:r>
              <a:rPr lang="en-US" dirty="0" smtClean="0"/>
              <a:t>Robbins</a:t>
            </a:r>
          </a:p>
          <a:p>
            <a:endParaRPr lang="en-US" dirty="0" smtClean="0"/>
          </a:p>
          <a:p>
            <a:r>
              <a:rPr lang="en-US" dirty="0" smtClean="0"/>
              <a:t>Salt</a:t>
            </a:r>
            <a:r>
              <a:rPr lang="en-US" baseline="0" dirty="0" smtClean="0"/>
              <a:t> and light passage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9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4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Responding to Secularism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/>
          <a:lstStyle/>
          <a:p>
            <a:pPr algn="l"/>
            <a:r>
              <a:rPr lang="en-US" dirty="0" smtClean="0"/>
              <a:t>Keith 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“So basically you want a theocracy”</a:t>
            </a:r>
          </a:p>
          <a:p>
            <a:endParaRPr lang="en-US" dirty="0"/>
          </a:p>
          <a:p>
            <a:r>
              <a:rPr lang="en-US" dirty="0" smtClean="0"/>
              <a:t>A theocracy, in which a religious leader is also the state leader, is an overt violation of separation of church and state and is not promoted at all in the New Testament</a:t>
            </a:r>
          </a:p>
          <a:p>
            <a:endParaRPr lang="en-US" dirty="0"/>
          </a:p>
          <a:p>
            <a:r>
              <a:rPr lang="en-US" dirty="0" smtClean="0"/>
              <a:t>Civil law should not contradict God’s law but that does not mean all of God’s laws should be civil laws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Theocracy Objection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3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America a Christian nation?</a:t>
            </a:r>
          </a:p>
          <a:p>
            <a:endParaRPr lang="en-US" dirty="0"/>
          </a:p>
          <a:p>
            <a:r>
              <a:rPr lang="en-US" dirty="0" smtClean="0"/>
              <a:t>Should Christians be involved in politics?</a:t>
            </a:r>
          </a:p>
          <a:p>
            <a:endParaRPr lang="en-US" dirty="0"/>
          </a:p>
          <a:p>
            <a:r>
              <a:rPr lang="en-US" dirty="0" smtClean="0"/>
              <a:t>Do you stay silent or are you too busy to speak out </a:t>
            </a:r>
            <a:r>
              <a:rPr lang="en-US" smtClean="0"/>
              <a:t>against secularism?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your faith in the political process?</a:t>
            </a:r>
          </a:p>
          <a:p>
            <a:endParaRPr lang="en-US" dirty="0"/>
          </a:p>
          <a:p>
            <a:r>
              <a:rPr lang="en-US" dirty="0" smtClean="0"/>
              <a:t>Should Christians fear persecution?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2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Naturalism: the supernatural does not exist</a:t>
            </a:r>
          </a:p>
          <a:p>
            <a:endParaRPr lang="en-US" dirty="0" smtClean="0"/>
          </a:p>
          <a:p>
            <a:r>
              <a:rPr lang="en-US" dirty="0"/>
              <a:t>"Without God, what is left? Man and the Universe. That should be enough. That has to be enough because that is all there is</a:t>
            </a:r>
            <a:r>
              <a:rPr lang="en-US" dirty="0" smtClean="0"/>
              <a:t>.“</a:t>
            </a:r>
          </a:p>
          <a:p>
            <a:endParaRPr lang="en-US" dirty="0"/>
          </a:p>
          <a:p>
            <a:r>
              <a:rPr lang="en-US" dirty="0" smtClean="0"/>
              <a:t>Naturalism is impossible to prove; it is asserted and then Christianity is mocked</a:t>
            </a:r>
          </a:p>
          <a:p>
            <a:endParaRPr lang="en-US" dirty="0" smtClean="0"/>
          </a:p>
          <a:p>
            <a:r>
              <a:rPr lang="en-US" dirty="0"/>
              <a:t>Is the naturalists problem a lack of evidence </a:t>
            </a:r>
            <a:r>
              <a:rPr lang="en-US" dirty="0" smtClean="0"/>
              <a:t>		for </a:t>
            </a:r>
            <a:r>
              <a:rPr lang="en-US" dirty="0"/>
              <a:t>God’s existence?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Naturalism is easy to reduce to absurdity </a:t>
            </a:r>
            <a:r>
              <a:rPr lang="en-US" dirty="0" smtClean="0"/>
              <a:t>on epistemological grounds</a:t>
            </a:r>
          </a:p>
          <a:p>
            <a:endParaRPr lang="en-US" dirty="0"/>
          </a:p>
          <a:p>
            <a:r>
              <a:rPr lang="en-US" dirty="0" smtClean="0"/>
              <a:t>Why should a naturalist trust their brain?</a:t>
            </a:r>
            <a:endParaRPr lang="en-US" dirty="0"/>
          </a:p>
          <a:p>
            <a:pPr lvl="1"/>
            <a:r>
              <a:rPr lang="en-US" dirty="0" smtClean="0"/>
              <a:t>“Because if we didn’t evolve to believe true things, we would not have survived.”</a:t>
            </a:r>
          </a:p>
          <a:p>
            <a:pPr lvl="1"/>
            <a:r>
              <a:rPr lang="en-US" dirty="0" smtClean="0"/>
              <a:t>Response: Survival does not require evolving to believe true things.</a:t>
            </a:r>
          </a:p>
          <a:p>
            <a:pPr lvl="1"/>
            <a:r>
              <a:rPr lang="en-US" dirty="0" smtClean="0"/>
              <a:t>Evolutionary Argument Against Naturalism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Their final diversion tactic: “What is truth?”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0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The idea that state institutions should be separate from religious institutions.</a:t>
            </a:r>
          </a:p>
          <a:p>
            <a:pPr lvl="2"/>
            <a:r>
              <a:rPr lang="en-US" dirty="0" smtClean="0"/>
              <a:t>Depending on how “separate” is defined, this can be true or false.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The idea religion is ought to be a purely private matter (and therefore shouldn’t influence society in any way) because it is useless or harmful.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 smtClean="0"/>
              <a:t>“Keep your religion to yourself”</a:t>
            </a:r>
          </a:p>
          <a:p>
            <a:pPr lvl="1"/>
            <a:r>
              <a:rPr lang="en-US" dirty="0" smtClean="0"/>
              <a:t>“Keep your worldview to yourself”</a:t>
            </a:r>
          </a:p>
          <a:p>
            <a:pPr lvl="1"/>
            <a:r>
              <a:rPr lang="en-US" dirty="0" smtClean="0"/>
              <a:t>“Keep your beliefs to yourself”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Securalism</a:t>
            </a:r>
            <a:r>
              <a:rPr lang="en-US" dirty="0" smtClean="0"/>
              <a:t>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7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attack someone for simply holding a belief or opinion is always hypocritical</a:t>
            </a:r>
          </a:p>
          <a:p>
            <a:endParaRPr lang="en-US" dirty="0"/>
          </a:p>
          <a:p>
            <a:r>
              <a:rPr lang="en-US" dirty="0" smtClean="0"/>
              <a:t>Secularists rarely want to talk about whether beliefs are actually </a:t>
            </a:r>
            <a:r>
              <a:rPr lang="en-US" i="1" dirty="0" smtClean="0"/>
              <a:t>true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Don’t play their rhetorical games: force the question, “How do you know?” (epistemology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Virtually all secularists are moral relativists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Secularism Is Hypocrisy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7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Secularism has succeeded because the church has remained quiet</a:t>
            </a:r>
          </a:p>
          <a:p>
            <a:endParaRPr lang="en-US" dirty="0"/>
          </a:p>
          <a:p>
            <a:r>
              <a:rPr lang="en-US" dirty="0" smtClean="0"/>
              <a:t>Theological liberalism ushered in the idea that Christianity can be a “private religion” that provides personal moral guidance but isn’t based on historical facts</a:t>
            </a:r>
          </a:p>
          <a:p>
            <a:endParaRPr lang="en-US" dirty="0"/>
          </a:p>
          <a:p>
            <a:r>
              <a:rPr lang="en-US" dirty="0" smtClean="0"/>
              <a:t>“Christianity is not being brilliantly attacked, it is being incompetently defended.”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Secularist Takeover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4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Theological liberalism</a:t>
            </a:r>
          </a:p>
          <a:p>
            <a:pPr lvl="1"/>
            <a:r>
              <a:rPr lang="en-US" dirty="0" smtClean="0"/>
              <a:t>Christianity is a private religion and not based on facts</a:t>
            </a:r>
          </a:p>
          <a:p>
            <a:pPr lvl="1"/>
            <a:r>
              <a:rPr lang="en-US" dirty="0" smtClean="0"/>
              <a:t>Problem: Christianity isn’t a private religion</a:t>
            </a:r>
          </a:p>
          <a:p>
            <a:endParaRPr lang="en-US" dirty="0" smtClean="0"/>
          </a:p>
          <a:p>
            <a:r>
              <a:rPr lang="en-US" dirty="0" smtClean="0"/>
              <a:t>“Moral Majority”</a:t>
            </a:r>
          </a:p>
          <a:p>
            <a:pPr lvl="1"/>
            <a:r>
              <a:rPr lang="en-US" dirty="0" smtClean="0"/>
              <a:t>Leaders should respect what the majority wants, and the majority is currently Christian</a:t>
            </a:r>
          </a:p>
          <a:p>
            <a:pPr lvl="1"/>
            <a:r>
              <a:rPr lang="en-US" dirty="0" smtClean="0"/>
              <a:t>Problem: Christian morality isn’t worth following simply because the majority of people follow it</a:t>
            </a:r>
          </a:p>
          <a:p>
            <a:endParaRPr lang="en-US" dirty="0" smtClean="0"/>
          </a:p>
          <a:p>
            <a:r>
              <a:rPr lang="en-US" dirty="0" smtClean="0"/>
              <a:t>“The Good Old Days”</a:t>
            </a:r>
          </a:p>
          <a:p>
            <a:pPr lvl="1"/>
            <a:r>
              <a:rPr lang="en-US" dirty="0" smtClean="0"/>
              <a:t>Encourages Christians to fight against secularism so we can return to better times</a:t>
            </a:r>
          </a:p>
          <a:p>
            <a:pPr lvl="1"/>
            <a:r>
              <a:rPr lang="en-US" dirty="0" smtClean="0"/>
              <a:t>Problem: There were no “good old days” in America or anywhere else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Incompetent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0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Agreeing to keep the Bible out of it</a:t>
            </a:r>
          </a:p>
          <a:p>
            <a:pPr lvl="1"/>
            <a:r>
              <a:rPr lang="en-US" dirty="0" smtClean="0"/>
              <a:t>Abortion</a:t>
            </a:r>
          </a:p>
          <a:p>
            <a:pPr lvl="2"/>
            <a:r>
              <a:rPr lang="en-US" dirty="0" smtClean="0"/>
              <a:t>“Life begins at conception”</a:t>
            </a:r>
          </a:p>
          <a:p>
            <a:pPr lvl="1"/>
            <a:r>
              <a:rPr lang="en-US" dirty="0" smtClean="0"/>
              <a:t>Homosexuality</a:t>
            </a:r>
          </a:p>
          <a:p>
            <a:pPr lvl="2"/>
            <a:r>
              <a:rPr lang="en-US" dirty="0" smtClean="0"/>
              <a:t>“You can’t reproduce”</a:t>
            </a:r>
          </a:p>
          <a:p>
            <a:pPr lvl="2"/>
            <a:r>
              <a:rPr lang="en-US" dirty="0" smtClean="0"/>
              <a:t>“It’s not tradition”</a:t>
            </a:r>
          </a:p>
          <a:p>
            <a:pPr lvl="2"/>
            <a:r>
              <a:rPr lang="en-US" dirty="0" smtClean="0"/>
              <a:t>“It’s gross”</a:t>
            </a:r>
          </a:p>
          <a:p>
            <a:pPr lvl="2"/>
            <a:r>
              <a:rPr lang="en-US" dirty="0" smtClean="0"/>
              <a:t>“There’s no gay gene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doesn’t mean you have to recite Bible verses constantly, it means your ultimate appeal should be to God’s Word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Incompetent Defenses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the two-step method of apologetics</a:t>
            </a:r>
          </a:p>
          <a:p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Reduce unbelief to absurdity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Proclaim truth of Christianity</a:t>
            </a:r>
          </a:p>
          <a:p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Relativism is absurd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Our Creator knows what’s best for us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Western society owes much to Protestantism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Competent Defense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73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5111</TotalTime>
  <Words>640</Words>
  <Application>Microsoft Office PowerPoint</Application>
  <PresentationFormat>On-screen Show (4:3)</PresentationFormat>
  <Paragraphs>102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Responding to Secularism</vt:lpstr>
      <vt:lpstr>Last Week Summary</vt:lpstr>
      <vt:lpstr>Last Week Summary (cont.)</vt:lpstr>
      <vt:lpstr>Securalism Defined</vt:lpstr>
      <vt:lpstr>Secularism Is Hypocrisy</vt:lpstr>
      <vt:lpstr>The Secularist Takeover</vt:lpstr>
      <vt:lpstr>Incompetent Defenses</vt:lpstr>
      <vt:lpstr>Incompetent Defenses (cont.)</vt:lpstr>
      <vt:lpstr>Competent Defense</vt:lpstr>
      <vt:lpstr>The Theocracy Objection</vt:lpstr>
      <vt:lpstr>Discussion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cadsharp</dc:creator>
  <cp:lastModifiedBy>Operator</cp:lastModifiedBy>
  <cp:revision>125</cp:revision>
  <dcterms:created xsi:type="dcterms:W3CDTF">2018-02-18T07:46:11Z</dcterms:created>
  <dcterms:modified xsi:type="dcterms:W3CDTF">2018-08-12T16:26:47Z</dcterms:modified>
</cp:coreProperties>
</file>