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5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36" autoAdjust="0"/>
  </p:normalViewPr>
  <p:slideViewPr>
    <p:cSldViewPr>
      <p:cViewPr>
        <p:scale>
          <a:sx n="50" d="100"/>
          <a:sy n="50" d="100"/>
        </p:scale>
        <p:origin x="-173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1721-1E8F-4168-9462-0FDE949C1E6B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81956-8B13-4708-940E-D56BA064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EFE8-FD51-44B6-9188-AD6B92220F66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D978-2742-4AD8-BF02-78F93192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foundation of every worldview is its epistemology.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8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job as an apologist is to</a:t>
            </a:r>
            <a:r>
              <a:rPr lang="en-US" baseline="0" dirty="0" smtClean="0"/>
              <a:t> reduce to absurdity the idea that the unbeliever is the authority and proclaim the truth that God is the authority.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4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The Heart of the Matter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/>
          <a:lstStyle/>
          <a:p>
            <a:pPr algn="l"/>
            <a:r>
              <a:rPr lang="en-US" dirty="0" smtClean="0"/>
              <a:t>Keith 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is not merely one possible way to knowledge. He has a monopoly on it.</a:t>
            </a:r>
          </a:p>
          <a:p>
            <a:endParaRPr lang="en-US" dirty="0"/>
          </a:p>
          <a:p>
            <a:r>
              <a:rPr lang="en-US" dirty="0" smtClean="0"/>
              <a:t>You cannot make sense of ANY part of the human experience without appealing to God.</a:t>
            </a:r>
          </a:p>
          <a:p>
            <a:endParaRPr lang="en-US" dirty="0"/>
          </a:p>
          <a:p>
            <a:r>
              <a:rPr lang="en-US" dirty="0" smtClean="0"/>
              <a:t>There is no epistemological “common ground” with the unbeliever.</a:t>
            </a:r>
          </a:p>
          <a:p>
            <a:endParaRPr lang="en-US" dirty="0"/>
          </a:p>
          <a:p>
            <a:r>
              <a:rPr lang="en-US" dirty="0" smtClean="0"/>
              <a:t>Apologetics is ultimately about epistemology, which is ultimately about authority.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4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worldview </a:t>
            </a:r>
            <a:r>
              <a:rPr lang="en-US" dirty="0" smtClean="0"/>
              <a:t>is the </a:t>
            </a:r>
            <a:r>
              <a:rPr lang="en-US" dirty="0"/>
              <a:t>entire set of beliefs that determines how we explain </a:t>
            </a:r>
            <a:r>
              <a:rPr lang="en-US" dirty="0" smtClean="0"/>
              <a:t>our </a:t>
            </a:r>
            <a:r>
              <a:rPr lang="en-US" dirty="0"/>
              <a:t>experience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Asks questions about meaning, morality, knowledge, reality, history.</a:t>
            </a:r>
          </a:p>
          <a:p>
            <a:endParaRPr lang="en-US" dirty="0"/>
          </a:p>
          <a:p>
            <a:r>
              <a:rPr lang="en-US" dirty="0" smtClean="0"/>
              <a:t>Traditional categories: theism, naturalism, transcendentalism</a:t>
            </a:r>
          </a:p>
          <a:p>
            <a:endParaRPr lang="en-US" dirty="0"/>
          </a:p>
          <a:p>
            <a:r>
              <a:rPr lang="en-US" dirty="0" smtClean="0"/>
              <a:t>Scriptural </a:t>
            </a:r>
            <a:r>
              <a:rPr lang="en-US" dirty="0" err="1" smtClean="0"/>
              <a:t>categ</a:t>
            </a:r>
            <a:r>
              <a:rPr lang="en-US" dirty="0" smtClean="0"/>
              <a:t>.: </a:t>
            </a:r>
            <a:r>
              <a:rPr lang="en-US" dirty="0" smtClean="0"/>
              <a:t>wisdom versus foolishness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How do you know?</a:t>
            </a:r>
            <a:endParaRPr lang="en-US" dirty="0" smtClean="0"/>
          </a:p>
          <a:p>
            <a:endParaRPr lang="en-US" i="1" dirty="0"/>
          </a:p>
          <a:p>
            <a:r>
              <a:rPr lang="en-US" dirty="0" smtClean="0"/>
              <a:t>How is knowledge defined?</a:t>
            </a:r>
          </a:p>
          <a:p>
            <a:endParaRPr lang="en-US" dirty="0"/>
          </a:p>
          <a:p>
            <a:r>
              <a:rPr lang="en-US" dirty="0" smtClean="0"/>
              <a:t>What are the limits of knowledge?</a:t>
            </a:r>
          </a:p>
          <a:p>
            <a:endParaRPr lang="en-US" dirty="0"/>
          </a:p>
          <a:p>
            <a:r>
              <a:rPr lang="en-US" dirty="0" smtClean="0"/>
              <a:t>Where does knowledge come from?</a:t>
            </a:r>
          </a:p>
          <a:p>
            <a:endParaRPr lang="en-US" dirty="0"/>
          </a:p>
          <a:p>
            <a:r>
              <a:rPr lang="en-US" dirty="0" smtClean="0"/>
              <a:t>Branch of philosophy known as </a:t>
            </a:r>
            <a:r>
              <a:rPr lang="en-US" b="1" dirty="0" smtClean="0"/>
              <a:t>epistemology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7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dirty="0" smtClean="0"/>
              <a:t>That the sun is rising?</a:t>
            </a:r>
          </a:p>
          <a:p>
            <a:r>
              <a:rPr lang="en-US" dirty="0" smtClean="0"/>
              <a:t>That the sun is going to rise tomorrow?</a:t>
            </a:r>
          </a:p>
          <a:p>
            <a:r>
              <a:rPr lang="en-US" dirty="0" smtClean="0"/>
              <a:t>That Donald Trump is the US president?</a:t>
            </a:r>
          </a:p>
          <a:p>
            <a:r>
              <a:rPr lang="en-US" dirty="0" smtClean="0"/>
              <a:t>That Abraham Lincoln existed?</a:t>
            </a:r>
          </a:p>
          <a:p>
            <a:r>
              <a:rPr lang="en-US" dirty="0" smtClean="0"/>
              <a:t>That Jesus Christ existed?</a:t>
            </a:r>
          </a:p>
          <a:p>
            <a:r>
              <a:rPr lang="en-US" dirty="0" smtClean="0"/>
              <a:t>That your spouse loves you?</a:t>
            </a:r>
          </a:p>
          <a:p>
            <a:r>
              <a:rPr lang="en-US" dirty="0" smtClean="0"/>
              <a:t>That your spouse is sleeping next to you?</a:t>
            </a:r>
          </a:p>
          <a:p>
            <a:r>
              <a:rPr lang="en-US" dirty="0" smtClean="0"/>
              <a:t>That an unborn human has no right to life?</a:t>
            </a:r>
          </a:p>
          <a:p>
            <a:r>
              <a:rPr lang="en-US" dirty="0" smtClean="0"/>
              <a:t>That you deserve a free education?</a:t>
            </a:r>
          </a:p>
          <a:p>
            <a:r>
              <a:rPr lang="en-US" dirty="0" smtClean="0"/>
              <a:t>That Hitler was evil?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Proposition: a statement with a truth value (P)</a:t>
            </a:r>
          </a:p>
          <a:p>
            <a:endParaRPr lang="en-US" dirty="0"/>
          </a:p>
          <a:p>
            <a:r>
              <a:rPr lang="en-US" dirty="0" smtClean="0"/>
              <a:t>Knowledge: Justified, true belief.</a:t>
            </a:r>
          </a:p>
          <a:p>
            <a:pPr lvl="1"/>
            <a:r>
              <a:rPr lang="en-US" dirty="0" smtClean="0"/>
              <a:t>Belief – intellectual assent</a:t>
            </a:r>
          </a:p>
          <a:p>
            <a:pPr lvl="1"/>
            <a:r>
              <a:rPr lang="en-US" dirty="0" smtClean="0"/>
              <a:t>True – self-explanatory</a:t>
            </a:r>
          </a:p>
          <a:p>
            <a:pPr lvl="1"/>
            <a:r>
              <a:rPr lang="en-US" dirty="0" smtClean="0"/>
              <a:t>Justified – a reason exists for why it is true</a:t>
            </a:r>
          </a:p>
          <a:p>
            <a:pPr lvl="1"/>
            <a:endParaRPr lang="en-US" dirty="0"/>
          </a:p>
          <a:p>
            <a:r>
              <a:rPr lang="en-US" dirty="0" smtClean="0"/>
              <a:t>What is your </a:t>
            </a:r>
            <a:r>
              <a:rPr lang="en-US" b="1" dirty="0" smtClean="0"/>
              <a:t>reason </a:t>
            </a:r>
            <a:r>
              <a:rPr lang="en-US" dirty="0" smtClean="0"/>
              <a:t>that P is knowledge?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8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“Because I experienced it with my senses” (empiricism)</a:t>
            </a:r>
          </a:p>
          <a:p>
            <a:endParaRPr lang="en-US" dirty="0" smtClean="0"/>
          </a:p>
          <a:p>
            <a:r>
              <a:rPr lang="en-US" dirty="0" smtClean="0"/>
              <a:t>“Because its intuitive” (rationalism)</a:t>
            </a:r>
          </a:p>
          <a:p>
            <a:endParaRPr lang="en-US" dirty="0" smtClean="0"/>
          </a:p>
          <a:p>
            <a:r>
              <a:rPr lang="en-US" dirty="0" smtClean="0"/>
              <a:t>“Because it works for me” (pragmatism)</a:t>
            </a:r>
          </a:p>
          <a:p>
            <a:endParaRPr lang="en-US" dirty="0" smtClean="0"/>
          </a:p>
          <a:p>
            <a:r>
              <a:rPr lang="en-US" dirty="0" smtClean="0"/>
              <a:t>“Because someone told me“ (authority)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Justifications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“Because I experienced it with my senses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 you know your senses are reliable?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“Because its intuitive” (rationalism)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 you know your brain is rational?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“Because it works for me” (pragmatism)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does something working make it true?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“Because someone told me“ (authority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 are they trustworthy?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Justifying Your Justifications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8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knowledge claims are ultimately appeals to an authority.</a:t>
            </a:r>
          </a:p>
          <a:p>
            <a:endParaRPr lang="en-US" dirty="0"/>
          </a:p>
          <a:p>
            <a:r>
              <a:rPr lang="en-US" dirty="0" smtClean="0"/>
              <a:t>The question then is simply this…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   …which authority is worth appealing to?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An omniscient, eternal, infallible person versus an ignorant, finite, fallible person?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3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Job 38-42</a:t>
            </a:r>
          </a:p>
          <a:p>
            <a:endParaRPr lang="en-US" dirty="0"/>
          </a:p>
          <a:p>
            <a:r>
              <a:rPr lang="en-US" dirty="0" smtClean="0"/>
              <a:t>1 Cor. 1:20-25</a:t>
            </a:r>
          </a:p>
          <a:p>
            <a:endParaRPr lang="en-US" dirty="0" smtClean="0"/>
          </a:p>
          <a:p>
            <a:r>
              <a:rPr lang="en-US" dirty="0" smtClean="0"/>
              <a:t>“The fear of the Lord is the beginning of knowledge, but fools despise wisdom and instruction.” (Prov. 1:7)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“[In Christ] are hidden all the treasures of wisdom and knowledge.” (Col. 2:3)</a:t>
            </a:r>
          </a:p>
          <a:p>
            <a:endParaRPr lang="en-US" dirty="0"/>
          </a:p>
          <a:p>
            <a:r>
              <a:rPr lang="en-US" dirty="0" smtClean="0"/>
              <a:t>“It </a:t>
            </a:r>
            <a:r>
              <a:rPr lang="en-US" dirty="0"/>
              <a:t>is better to trust in the Lord than to put confidence in men</a:t>
            </a:r>
            <a:r>
              <a:rPr lang="en-US" dirty="0" smtClean="0"/>
              <a:t>.” </a:t>
            </a:r>
            <a:r>
              <a:rPr lang="en-US" dirty="0"/>
              <a:t>(Ps 118:8)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Epistemology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2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2689</TotalTime>
  <Words>531</Words>
  <Application>Microsoft Office PowerPoint</Application>
  <PresentationFormat>On-screen Show (4:3)</PresentationFormat>
  <Paragraphs>88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The Heart of the Matter</vt:lpstr>
      <vt:lpstr>Last Week Summary</vt:lpstr>
      <vt:lpstr>The Key Question</vt:lpstr>
      <vt:lpstr>How do you know?</vt:lpstr>
      <vt:lpstr>Defining Knowledge</vt:lpstr>
      <vt:lpstr>Four Justifications</vt:lpstr>
      <vt:lpstr>Justifying Your Justifications</vt:lpstr>
      <vt:lpstr>Boiling It Down</vt:lpstr>
      <vt:lpstr>Biblical Epistemology</vt:lpstr>
      <vt:lpstr>Implications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cadsharp</dc:creator>
  <cp:lastModifiedBy>Operator</cp:lastModifiedBy>
  <cp:revision>74</cp:revision>
  <dcterms:created xsi:type="dcterms:W3CDTF">2018-02-18T07:46:11Z</dcterms:created>
  <dcterms:modified xsi:type="dcterms:W3CDTF">2018-07-15T08:04:27Z</dcterms:modified>
</cp:coreProperties>
</file>