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345" autoAdjust="0"/>
  </p:normalViewPr>
  <p:slideViewPr>
    <p:cSldViewPr>
      <p:cViewPr varScale="1">
        <p:scale>
          <a:sx n="40" d="100"/>
          <a:sy n="40" d="100"/>
        </p:scale>
        <p:origin x="-20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EFE8-FD51-44B6-9188-AD6B92220F66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D978-2742-4AD8-BF02-78F93192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Multicultural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8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The fact that immigrants are mentioned at all indicates that God recognized </a:t>
            </a:r>
            <a:r>
              <a:rPr lang="en-US" b="1" dirty="0" smtClean="0">
                <a:effectLst/>
              </a:rPr>
              <a:t>xenophobia</a:t>
            </a:r>
            <a:r>
              <a:rPr lang="en-US" dirty="0" smtClean="0">
                <a:effectLst/>
              </a:rPr>
              <a:t> (define) was a reality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3AC279-A75A-48AF-BC4C-D359BC0CFCA3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en-US" sz="3600" smtClean="0"/>
              <a:t>Every </a:t>
            </a:r>
            <a:r>
              <a:rPr lang="en-US" sz="3600" dirty="0" smtClean="0"/>
              <a:t>Thought Captive:</a:t>
            </a:r>
            <a:br>
              <a:rPr lang="en-US" sz="3600" dirty="0" smtClean="0"/>
            </a:br>
            <a:r>
              <a:rPr lang="en-US" sz="3600" dirty="0" smtClean="0"/>
              <a:t>Immigration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199704"/>
          </a:xfrm>
        </p:spPr>
        <p:txBody>
          <a:bodyPr/>
          <a:lstStyle/>
          <a:p>
            <a:pPr algn="l"/>
            <a:r>
              <a:rPr lang="en-US" dirty="0" smtClean="0"/>
              <a:t>Keith 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Immigration is not a one-dimensional issue</a:t>
            </a:r>
          </a:p>
          <a:p>
            <a:r>
              <a:rPr lang="en-US" dirty="0" smtClean="0"/>
              <a:t>Define your terms when you talk to others</a:t>
            </a:r>
          </a:p>
          <a:p>
            <a:r>
              <a:rPr lang="en-US" dirty="0" smtClean="0"/>
              <a:t>Are politicians’ motives the Church’s motives?</a:t>
            </a:r>
          </a:p>
          <a:p>
            <a:pPr lvl="1"/>
            <a:r>
              <a:rPr lang="en-US" dirty="0" smtClean="0"/>
              <a:t>Have you made comfort an idol?</a:t>
            </a:r>
          </a:p>
          <a:p>
            <a:r>
              <a:rPr lang="en-US" dirty="0" smtClean="0"/>
              <a:t>Default Christian position</a:t>
            </a:r>
          </a:p>
          <a:p>
            <a:pPr lvl="1"/>
            <a:r>
              <a:rPr lang="en-US" dirty="0" smtClean="0"/>
              <a:t>Welcome the immigrant</a:t>
            </a:r>
          </a:p>
          <a:p>
            <a:r>
              <a:rPr lang="en-US" dirty="0" smtClean="0"/>
              <a:t>Never forget: you are an alien</a:t>
            </a:r>
          </a:p>
          <a:p>
            <a:r>
              <a:rPr lang="en-US" dirty="0" smtClean="0"/>
              <a:t>We’re saved by an </a:t>
            </a:r>
            <a:r>
              <a:rPr lang="en-US" b="1" dirty="0" smtClean="0"/>
              <a:t>alien righteousness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402286" cy="5181600"/>
          </a:xfrm>
        </p:spPr>
      </p:pic>
    </p:spTree>
    <p:extLst>
      <p:ext uri="{BB962C8B-B14F-4D97-AF65-F5344CB8AC3E}">
        <p14:creationId xmlns:p14="http://schemas.microsoft.com/office/powerpoint/2010/main" val="32165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762000"/>
            <a:ext cx="877388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</a:p>
          <a:p>
            <a:pPr lvl="1"/>
            <a:r>
              <a:rPr lang="en-US" dirty="0" smtClean="0"/>
              <a:t>Do immigrants cause more crime?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Job security</a:t>
            </a:r>
          </a:p>
          <a:p>
            <a:pPr lvl="1"/>
            <a:r>
              <a:rPr lang="en-US" dirty="0" smtClean="0"/>
              <a:t>Do immigrants take jobs from American workers?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Multiculturalism</a:t>
            </a:r>
          </a:p>
          <a:p>
            <a:pPr lvl="1"/>
            <a:r>
              <a:rPr lang="en-US" dirty="0" smtClean="0"/>
              <a:t>Is a multicultural society a healthy society?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Causes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Commands to migrate</a:t>
            </a:r>
          </a:p>
          <a:p>
            <a:pPr lvl="1"/>
            <a:r>
              <a:rPr lang="en-US" dirty="0" smtClean="0"/>
              <a:t>Adam and Eve (Gen 3</a:t>
            </a:r>
          </a:p>
          <a:p>
            <a:pPr lvl="1"/>
            <a:r>
              <a:rPr lang="en-US" dirty="0" smtClean="0"/>
              <a:t>Abram (Gen. 12:1)</a:t>
            </a:r>
          </a:p>
          <a:p>
            <a:pPr lvl="1"/>
            <a:r>
              <a:rPr lang="en-US" dirty="0" smtClean="0"/>
              <a:t>Lot</a:t>
            </a:r>
          </a:p>
          <a:p>
            <a:pPr lvl="1"/>
            <a:r>
              <a:rPr lang="en-US" dirty="0" smtClean="0"/>
              <a:t>Jacob and his family</a:t>
            </a:r>
          </a:p>
          <a:p>
            <a:pPr lvl="1"/>
            <a:r>
              <a:rPr lang="en-US" dirty="0" smtClean="0"/>
              <a:t>Naomi and Ruth (Moab </a:t>
            </a:r>
            <a:r>
              <a:rPr lang="en-US" dirty="0" smtClean="0">
                <a:sym typeface="Wingdings" panose="05000000000000000000" pitchFamily="2" charset="2"/>
              </a:rPr>
              <a:t> Judah)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On Immigration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 concerning treatment of immigrants</a:t>
            </a:r>
          </a:p>
          <a:p>
            <a:pPr lvl="1"/>
            <a:r>
              <a:rPr lang="en-US" dirty="0"/>
              <a:t>Exodus </a:t>
            </a:r>
            <a:r>
              <a:rPr lang="en-US" dirty="0" smtClean="0"/>
              <a:t>12:49</a:t>
            </a:r>
          </a:p>
          <a:p>
            <a:pPr lvl="1"/>
            <a:r>
              <a:rPr lang="en-US" dirty="0" smtClean="0"/>
              <a:t>Exodus 22:21</a:t>
            </a:r>
          </a:p>
          <a:p>
            <a:pPr lvl="1"/>
            <a:r>
              <a:rPr lang="en-US" dirty="0"/>
              <a:t>Leviticus </a:t>
            </a:r>
            <a:r>
              <a:rPr lang="en-US" dirty="0" smtClean="0"/>
              <a:t>23:22</a:t>
            </a:r>
          </a:p>
          <a:p>
            <a:pPr lvl="1"/>
            <a:r>
              <a:rPr lang="en-US" dirty="0" smtClean="0"/>
              <a:t>Numbers 35</a:t>
            </a:r>
          </a:p>
          <a:p>
            <a:pPr lvl="1"/>
            <a:r>
              <a:rPr lang="en-US" dirty="0"/>
              <a:t>Deuteronomy 1:16 </a:t>
            </a:r>
            <a:endParaRPr lang="en-US" dirty="0" smtClean="0"/>
          </a:p>
          <a:p>
            <a:pPr lvl="1"/>
            <a:r>
              <a:rPr lang="en-US" dirty="0"/>
              <a:t>Deuteronomy 27:19 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On Immigration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Spiritual analogies</a:t>
            </a:r>
          </a:p>
          <a:p>
            <a:pPr lvl="1"/>
            <a:r>
              <a:rPr lang="en-US" dirty="0"/>
              <a:t>I Chronicles </a:t>
            </a:r>
            <a:r>
              <a:rPr lang="en-US" dirty="0" smtClean="0"/>
              <a:t>29:14-15</a:t>
            </a:r>
          </a:p>
          <a:p>
            <a:pPr lvl="1"/>
            <a:r>
              <a:rPr lang="en-US" dirty="0" smtClean="0"/>
              <a:t>Ephesians 2</a:t>
            </a:r>
          </a:p>
          <a:p>
            <a:pPr lvl="1"/>
            <a:r>
              <a:rPr lang="en-US" dirty="0" smtClean="0"/>
              <a:t>1 Peter 2:11</a:t>
            </a:r>
          </a:p>
          <a:p>
            <a:pPr lvl="1"/>
            <a:r>
              <a:rPr lang="en-US" dirty="0" smtClean="0"/>
              <a:t>Hebrews 11:13-16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On Immigration 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Positive, but…</a:t>
            </a:r>
          </a:p>
          <a:p>
            <a:endParaRPr lang="en-US" dirty="0"/>
          </a:p>
          <a:p>
            <a:r>
              <a:rPr lang="en-US" dirty="0" smtClean="0"/>
              <a:t>1. Immigrants were expected to assimilate</a:t>
            </a:r>
          </a:p>
          <a:p>
            <a:pPr lvl="1"/>
            <a:r>
              <a:rPr lang="en-US" dirty="0" smtClean="0"/>
              <a:t>Implications: No heightened insecurity, no multiculturalism</a:t>
            </a:r>
          </a:p>
          <a:p>
            <a:pPr lvl="1"/>
            <a:endParaRPr lang="en-US" dirty="0"/>
          </a:p>
          <a:p>
            <a:r>
              <a:rPr lang="en-US" dirty="0" smtClean="0"/>
              <a:t>2. Jews still had preferential treatment</a:t>
            </a:r>
          </a:p>
          <a:p>
            <a:pPr lvl="1"/>
            <a:r>
              <a:rPr lang="en-US" dirty="0" smtClean="0"/>
              <a:t>This is most evident in the slave laws</a:t>
            </a:r>
          </a:p>
          <a:p>
            <a:pPr lvl="1"/>
            <a:r>
              <a:rPr lang="en-US" dirty="0" smtClean="0"/>
              <a:t>Implication (speculative): Any hard-working Jew would have job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God’s Attitude Toward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is not Israel!</a:t>
            </a:r>
          </a:p>
          <a:p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security</a:t>
            </a:r>
          </a:p>
          <a:p>
            <a:pPr lvl="1"/>
            <a:r>
              <a:rPr lang="en-US" dirty="0"/>
              <a:t>Do immigrants cause more crime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Job security</a:t>
            </a:r>
          </a:p>
          <a:p>
            <a:pPr lvl="1"/>
            <a:r>
              <a:rPr lang="en-US" dirty="0"/>
              <a:t>Do immigrants take jobs from American workers?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Multiculturalism</a:t>
            </a:r>
          </a:p>
          <a:p>
            <a:pPr lvl="1"/>
            <a:r>
              <a:rPr lang="en-US" dirty="0"/>
              <a:t>Is a multicultural society a healthy society?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1144</TotalTime>
  <Words>223</Words>
  <Application>Microsoft Office PowerPoint</Application>
  <PresentationFormat>On-screen Show (4:3)</PresentationFormat>
  <Paragraphs>65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Every Thought Captive: Immigration</vt:lpstr>
      <vt:lpstr>PowerPoint Presentation</vt:lpstr>
      <vt:lpstr>PowerPoint Presentation</vt:lpstr>
      <vt:lpstr>Immigration Causes Tension</vt:lpstr>
      <vt:lpstr>Bible On Immigration Part 1</vt:lpstr>
      <vt:lpstr>Bible On Immigration Part 2</vt:lpstr>
      <vt:lpstr>Bible On Immigration Part 3</vt:lpstr>
      <vt:lpstr>God’s Attitude Toward Immigrants</vt:lpstr>
      <vt:lpstr>Questions Revisited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cadsharp</dc:creator>
  <cp:lastModifiedBy>Operator</cp:lastModifiedBy>
  <cp:revision>21</cp:revision>
  <dcterms:created xsi:type="dcterms:W3CDTF">2018-02-18T07:46:11Z</dcterms:created>
  <dcterms:modified xsi:type="dcterms:W3CDTF">2018-03-27T18:34:51Z</dcterms:modified>
</cp:coreProperties>
</file>